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slideLayouts/slideLayout11.xml" ContentType="application/vnd.openxmlformats-officedocument.presentationml.slideLayout+xml"/>
  <Override PartName="/ppt/theme/theme11.xml" ContentType="application/vnd.openxmlformats-officedocument.theme+xml"/>
  <Override PartName="/ppt/slideLayouts/slideLayout12.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 id="2147483728" r:id="rId2"/>
    <p:sldMasterId id="2147483730" r:id="rId3"/>
    <p:sldMasterId id="2147483732" r:id="rId4"/>
    <p:sldMasterId id="2147483734" r:id="rId5"/>
    <p:sldMasterId id="2147483736" r:id="rId6"/>
    <p:sldMasterId id="2147483738" r:id="rId7"/>
    <p:sldMasterId id="2147483740" r:id="rId8"/>
    <p:sldMasterId id="2147483742" r:id="rId9"/>
    <p:sldMasterId id="2147483744" r:id="rId10"/>
    <p:sldMasterId id="2147483746" r:id="rId11"/>
    <p:sldMasterId id="2147483748" r:id="rId12"/>
  </p:sldMasterIdLst>
  <p:notesMasterIdLst>
    <p:notesMasterId r:id="rId25"/>
  </p:notesMasterIdLst>
  <p:sldIdLst>
    <p:sldId id="360" r:id="rId13"/>
    <p:sldId id="361" r:id="rId14"/>
    <p:sldId id="362" r:id="rId15"/>
    <p:sldId id="363" r:id="rId16"/>
    <p:sldId id="364" r:id="rId17"/>
    <p:sldId id="365" r:id="rId18"/>
    <p:sldId id="366" r:id="rId19"/>
    <p:sldId id="367" r:id="rId20"/>
    <p:sldId id="368" r:id="rId21"/>
    <p:sldId id="369" r:id="rId22"/>
    <p:sldId id="370" r:id="rId23"/>
    <p:sldId id="37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1A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384" autoAdjust="0"/>
    <p:restoredTop sz="94660"/>
  </p:normalViewPr>
  <p:slideViewPr>
    <p:cSldViewPr snapToGrid="0">
      <p:cViewPr varScale="1">
        <p:scale>
          <a:sx n="74" d="100"/>
          <a:sy n="74" d="100"/>
        </p:scale>
        <p:origin x="72" y="762"/>
      </p:cViewPr>
      <p:guideLst/>
    </p:cSldViewPr>
  </p:slideViewPr>
  <p:notesTextViewPr>
    <p:cViewPr>
      <p:scale>
        <a:sx n="3" d="2"/>
        <a:sy n="3" d="2"/>
      </p:scale>
      <p:origin x="0" y="0"/>
    </p:cViewPr>
  </p:notesTextViewPr>
  <p:sorterViewPr>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9.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7.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CBACBF-D1C7-434F-A5AD-E78BCEF1C500}" type="datetimeFigureOut">
              <a:rPr lang="en-CA" smtClean="0"/>
              <a:t>27/11/2016</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5D389-7C35-4906-8257-2C5BC0497D72}" type="slidenum">
              <a:rPr lang="en-CA" smtClean="0"/>
              <a:t>‹#›</a:t>
            </a:fld>
            <a:endParaRPr lang="en-CA"/>
          </a:p>
        </p:txBody>
      </p:sp>
    </p:spTree>
    <p:extLst>
      <p:ext uri="{BB962C8B-B14F-4D97-AF65-F5344CB8AC3E}">
        <p14:creationId xmlns:p14="http://schemas.microsoft.com/office/powerpoint/2010/main" val="1818111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3" name="Footer Placeholder 2"/>
          <p:cNvSpPr>
            <a:spLocks noGrp="1"/>
          </p:cNvSpPr>
          <p:nvPr>
            <p:ph type="ftr" sz="quarter" idx="11"/>
          </p:nvPr>
        </p:nvSpPr>
        <p:spPr/>
        <p:txBody>
          <a:bodyPr/>
          <a:lstStyle/>
          <a:p>
            <a:endParaRPr lang="en-CA">
              <a:solidFill>
                <a:prstClr val="black">
                  <a:tint val="75000"/>
                </a:prstClr>
              </a:solidFill>
            </a:endParaRPr>
          </a:p>
        </p:txBody>
      </p:sp>
      <p:sp>
        <p:nvSpPr>
          <p:cNvPr id="4" name="Slide Number Placeholder 3"/>
          <p:cNvSpPr>
            <a:spLocks noGrp="1"/>
          </p:cNvSpPr>
          <p:nvPr>
            <p:ph type="sldNum" sz="quarter" idx="12"/>
          </p:nvPr>
        </p:nvSpPr>
        <p:spPr/>
        <p:txBody>
          <a:body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349617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3" name="Footer Placeholder 2"/>
          <p:cNvSpPr>
            <a:spLocks noGrp="1"/>
          </p:cNvSpPr>
          <p:nvPr>
            <p:ph type="ftr" sz="quarter" idx="11"/>
          </p:nvPr>
        </p:nvSpPr>
        <p:spPr/>
        <p:txBody>
          <a:bodyPr/>
          <a:lstStyle/>
          <a:p>
            <a:endParaRPr lang="en-CA">
              <a:solidFill>
                <a:prstClr val="black">
                  <a:tint val="75000"/>
                </a:prstClr>
              </a:solidFill>
            </a:endParaRPr>
          </a:p>
        </p:txBody>
      </p:sp>
      <p:sp>
        <p:nvSpPr>
          <p:cNvPr id="4" name="Slide Number Placeholder 3"/>
          <p:cNvSpPr>
            <a:spLocks noGrp="1"/>
          </p:cNvSpPr>
          <p:nvPr>
            <p:ph type="sldNum" sz="quarter" idx="12"/>
          </p:nvPr>
        </p:nvSpPr>
        <p:spPr/>
        <p:txBody>
          <a:body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4272639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3" name="Footer Placeholder 2"/>
          <p:cNvSpPr>
            <a:spLocks noGrp="1"/>
          </p:cNvSpPr>
          <p:nvPr>
            <p:ph type="ftr" sz="quarter" idx="11"/>
          </p:nvPr>
        </p:nvSpPr>
        <p:spPr/>
        <p:txBody>
          <a:bodyPr/>
          <a:lstStyle/>
          <a:p>
            <a:endParaRPr lang="en-CA">
              <a:solidFill>
                <a:prstClr val="black">
                  <a:tint val="75000"/>
                </a:prstClr>
              </a:solidFill>
            </a:endParaRPr>
          </a:p>
        </p:txBody>
      </p:sp>
      <p:sp>
        <p:nvSpPr>
          <p:cNvPr id="4" name="Slide Number Placeholder 3"/>
          <p:cNvSpPr>
            <a:spLocks noGrp="1"/>
          </p:cNvSpPr>
          <p:nvPr>
            <p:ph type="sldNum" sz="quarter" idx="12"/>
          </p:nvPr>
        </p:nvSpPr>
        <p:spPr/>
        <p:txBody>
          <a:body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0511477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3" name="Footer Placeholder 2"/>
          <p:cNvSpPr>
            <a:spLocks noGrp="1"/>
          </p:cNvSpPr>
          <p:nvPr>
            <p:ph type="ftr" sz="quarter" idx="11"/>
          </p:nvPr>
        </p:nvSpPr>
        <p:spPr/>
        <p:txBody>
          <a:bodyPr/>
          <a:lstStyle/>
          <a:p>
            <a:endParaRPr lang="en-CA">
              <a:solidFill>
                <a:prstClr val="black">
                  <a:tint val="75000"/>
                </a:prstClr>
              </a:solidFill>
            </a:endParaRPr>
          </a:p>
        </p:txBody>
      </p:sp>
      <p:sp>
        <p:nvSpPr>
          <p:cNvPr id="4" name="Slide Number Placeholder 3"/>
          <p:cNvSpPr>
            <a:spLocks noGrp="1"/>
          </p:cNvSpPr>
          <p:nvPr>
            <p:ph type="sldNum" sz="quarter" idx="12"/>
          </p:nvPr>
        </p:nvSpPr>
        <p:spPr/>
        <p:txBody>
          <a:body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528791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3" name="Footer Placeholder 2"/>
          <p:cNvSpPr>
            <a:spLocks noGrp="1"/>
          </p:cNvSpPr>
          <p:nvPr>
            <p:ph type="ftr" sz="quarter" idx="11"/>
          </p:nvPr>
        </p:nvSpPr>
        <p:spPr/>
        <p:txBody>
          <a:bodyPr/>
          <a:lstStyle/>
          <a:p>
            <a:endParaRPr lang="en-CA">
              <a:solidFill>
                <a:prstClr val="black">
                  <a:tint val="75000"/>
                </a:prstClr>
              </a:solidFill>
            </a:endParaRPr>
          </a:p>
        </p:txBody>
      </p:sp>
      <p:sp>
        <p:nvSpPr>
          <p:cNvPr id="4" name="Slide Number Placeholder 3"/>
          <p:cNvSpPr>
            <a:spLocks noGrp="1"/>
          </p:cNvSpPr>
          <p:nvPr>
            <p:ph type="sldNum" sz="quarter" idx="12"/>
          </p:nvPr>
        </p:nvSpPr>
        <p:spPr/>
        <p:txBody>
          <a:body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752402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536735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5" name="Footer Placeholder 4"/>
          <p:cNvSpPr>
            <a:spLocks noGrp="1"/>
          </p:cNvSpPr>
          <p:nvPr>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p:ph type="sldNum" sz="quarter" idx="12"/>
          </p:nvPr>
        </p:nvSpPr>
        <p:spPr/>
        <p:txBody>
          <a:body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059259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3" name="Footer Placeholder 2"/>
          <p:cNvSpPr>
            <a:spLocks noGrp="1"/>
          </p:cNvSpPr>
          <p:nvPr>
            <p:ph type="ftr" sz="quarter" idx="11"/>
          </p:nvPr>
        </p:nvSpPr>
        <p:spPr/>
        <p:txBody>
          <a:bodyPr/>
          <a:lstStyle/>
          <a:p>
            <a:endParaRPr lang="en-CA">
              <a:solidFill>
                <a:prstClr val="black">
                  <a:tint val="75000"/>
                </a:prstClr>
              </a:solidFill>
            </a:endParaRPr>
          </a:p>
        </p:txBody>
      </p:sp>
      <p:sp>
        <p:nvSpPr>
          <p:cNvPr id="4" name="Slide Number Placeholder 3"/>
          <p:cNvSpPr>
            <a:spLocks noGrp="1"/>
          </p:cNvSpPr>
          <p:nvPr>
            <p:ph type="sldNum" sz="quarter" idx="12"/>
          </p:nvPr>
        </p:nvSpPr>
        <p:spPr/>
        <p:txBody>
          <a:body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641087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3" name="Footer Placeholder 2"/>
          <p:cNvSpPr>
            <a:spLocks noGrp="1"/>
          </p:cNvSpPr>
          <p:nvPr>
            <p:ph type="ftr" sz="quarter" idx="11"/>
          </p:nvPr>
        </p:nvSpPr>
        <p:spPr/>
        <p:txBody>
          <a:bodyPr/>
          <a:lstStyle/>
          <a:p>
            <a:endParaRPr lang="en-CA">
              <a:solidFill>
                <a:prstClr val="black">
                  <a:tint val="75000"/>
                </a:prstClr>
              </a:solidFill>
            </a:endParaRPr>
          </a:p>
        </p:txBody>
      </p:sp>
      <p:sp>
        <p:nvSpPr>
          <p:cNvPr id="4" name="Slide Number Placeholder 3"/>
          <p:cNvSpPr>
            <a:spLocks noGrp="1"/>
          </p:cNvSpPr>
          <p:nvPr>
            <p:ph type="sldNum" sz="quarter" idx="12"/>
          </p:nvPr>
        </p:nvSpPr>
        <p:spPr/>
        <p:txBody>
          <a:body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19950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3" name="Footer Placeholder 2"/>
          <p:cNvSpPr>
            <a:spLocks noGrp="1"/>
          </p:cNvSpPr>
          <p:nvPr>
            <p:ph type="ftr" sz="quarter" idx="11"/>
          </p:nvPr>
        </p:nvSpPr>
        <p:spPr/>
        <p:txBody>
          <a:bodyPr/>
          <a:lstStyle/>
          <a:p>
            <a:endParaRPr lang="en-CA">
              <a:solidFill>
                <a:prstClr val="black">
                  <a:tint val="75000"/>
                </a:prstClr>
              </a:solidFill>
            </a:endParaRPr>
          </a:p>
        </p:txBody>
      </p:sp>
      <p:sp>
        <p:nvSpPr>
          <p:cNvPr id="4" name="Slide Number Placeholder 3"/>
          <p:cNvSpPr>
            <a:spLocks noGrp="1"/>
          </p:cNvSpPr>
          <p:nvPr>
            <p:ph type="sldNum" sz="quarter" idx="12"/>
          </p:nvPr>
        </p:nvSpPr>
        <p:spPr/>
        <p:txBody>
          <a:body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4249140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3" name="Footer Placeholder 2"/>
          <p:cNvSpPr>
            <a:spLocks noGrp="1"/>
          </p:cNvSpPr>
          <p:nvPr>
            <p:ph type="ftr" sz="quarter" idx="11"/>
          </p:nvPr>
        </p:nvSpPr>
        <p:spPr/>
        <p:txBody>
          <a:bodyPr/>
          <a:lstStyle/>
          <a:p>
            <a:endParaRPr lang="en-CA">
              <a:solidFill>
                <a:prstClr val="black">
                  <a:tint val="75000"/>
                </a:prstClr>
              </a:solidFill>
            </a:endParaRPr>
          </a:p>
        </p:txBody>
      </p:sp>
      <p:sp>
        <p:nvSpPr>
          <p:cNvPr id="4" name="Slide Number Placeholder 3"/>
          <p:cNvSpPr>
            <a:spLocks noGrp="1"/>
          </p:cNvSpPr>
          <p:nvPr>
            <p:ph type="sldNum" sz="quarter" idx="12"/>
          </p:nvPr>
        </p:nvSpPr>
        <p:spPr/>
        <p:txBody>
          <a:body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540470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3" name="Footer Placeholder 2"/>
          <p:cNvSpPr>
            <a:spLocks noGrp="1"/>
          </p:cNvSpPr>
          <p:nvPr>
            <p:ph type="ftr" sz="quarter" idx="11"/>
          </p:nvPr>
        </p:nvSpPr>
        <p:spPr/>
        <p:txBody>
          <a:bodyPr/>
          <a:lstStyle/>
          <a:p>
            <a:endParaRPr lang="en-CA">
              <a:solidFill>
                <a:prstClr val="black">
                  <a:tint val="75000"/>
                </a:prstClr>
              </a:solidFill>
            </a:endParaRPr>
          </a:p>
        </p:txBody>
      </p:sp>
      <p:sp>
        <p:nvSpPr>
          <p:cNvPr id="4" name="Slide Number Placeholder 3"/>
          <p:cNvSpPr>
            <a:spLocks noGrp="1"/>
          </p:cNvSpPr>
          <p:nvPr>
            <p:ph type="sldNum" sz="quarter" idx="12"/>
          </p:nvPr>
        </p:nvSpPr>
        <p:spPr/>
        <p:txBody>
          <a:body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408909279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12.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516353296"/>
      </p:ext>
    </p:extLst>
  </p:cSld>
  <p:clrMap bg1="lt1" tx1="dk1" bg2="lt2" tx2="dk2" accent1="accent1" accent2="accent2" accent3="accent3" accent4="accent4" accent5="accent5" accent6="accent6" hlink="hlink" folHlink="folHlink"/>
  <p:sldLayoutIdLst>
    <p:sldLayoutId id="214748372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627305795"/>
      </p:ext>
    </p:extLst>
  </p:cSld>
  <p:clrMap bg1="lt1" tx1="dk1" bg2="lt2" tx2="dk2" accent1="accent1" accent2="accent2" accent3="accent3" accent4="accent4" accent5="accent5" accent6="accent6" hlink="hlink" folHlink="folHlink"/>
  <p:sldLayoutIdLst>
    <p:sldLayoutId id="214748374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187489657"/>
      </p:ext>
    </p:extLst>
  </p:cSld>
  <p:clrMap bg1="lt1" tx1="dk1" bg2="lt2" tx2="dk2" accent1="accent1" accent2="accent2" accent3="accent3" accent4="accent4" accent5="accent5" accent6="accent6" hlink="hlink" folHlink="folHlink"/>
  <p:sldLayoutIdLst>
    <p:sldLayoutId id="214748374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146338027"/>
      </p:ext>
    </p:extLst>
  </p:cSld>
  <p:clrMap bg1="lt1" tx1="dk1" bg2="lt2" tx2="dk2" accent1="accent1" accent2="accent2" accent3="accent3" accent4="accent4" accent5="accent5" accent6="accent6" hlink="hlink" folHlink="folHlink"/>
  <p:sldLayoutIdLst>
    <p:sldLayoutId id="21474837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039105253"/>
      </p:ext>
    </p:extLst>
  </p:cSld>
  <p:clrMap bg1="lt1" tx1="dk1" bg2="lt2" tx2="dk2" accent1="accent1" accent2="accent2" accent3="accent3" accent4="accent4" accent5="accent5" accent6="accent6" hlink="hlink" folHlink="folHlink"/>
  <p:sldLayoutIdLst>
    <p:sldLayoutId id="214748372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970932877"/>
      </p:ext>
    </p:extLst>
  </p:cSld>
  <p:clrMap bg1="lt1" tx1="dk1" bg2="lt2" tx2="dk2" accent1="accent1" accent2="accent2" accent3="accent3" accent4="accent4" accent5="accent5" accent6="accent6" hlink="hlink" folHlink="folHlink"/>
  <p:sldLayoutIdLst>
    <p:sldLayoutId id="214748373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3892804462"/>
      </p:ext>
    </p:extLst>
  </p:cSld>
  <p:clrMap bg1="lt1" tx1="dk1" bg2="lt2" tx2="dk2" accent1="accent1" accent2="accent2" accent3="accent3" accent4="accent4" accent5="accent5" accent6="accent6" hlink="hlink" folHlink="folHlink"/>
  <p:sldLayoutIdLst>
    <p:sldLayoutId id="214748373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399365440"/>
      </p:ext>
    </p:extLst>
  </p:cSld>
  <p:clrMap bg1="lt1" tx1="dk1" bg2="lt2" tx2="dk2" accent1="accent1" accent2="accent2" accent3="accent3" accent4="accent4" accent5="accent5" accent6="accent6" hlink="hlink" folHlink="folHlink"/>
  <p:sldLayoutIdLst>
    <p:sldLayoutId id="214748373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4011382337"/>
      </p:ext>
    </p:extLst>
  </p:cSld>
  <p:clrMap bg1="lt1" tx1="dk1" bg2="lt2" tx2="dk2" accent1="accent1" accent2="accent2" accent3="accent3" accent4="accent4" accent5="accent5" accent6="accent6" hlink="hlink" folHlink="folHlink"/>
  <p:sldLayoutIdLst>
    <p:sldLayoutId id="214748373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2346749198"/>
      </p:ext>
    </p:extLst>
  </p:cSld>
  <p:clrMap bg1="lt1" tx1="dk1" bg2="lt2" tx2="dk2" accent1="accent1" accent2="accent2" accent3="accent3" accent4="accent4" accent5="accent5" accent6="accent6" hlink="hlink" folHlink="folHlink"/>
  <p:sldLayoutIdLst>
    <p:sldLayoutId id="214748373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634630737"/>
      </p:ext>
    </p:extLst>
  </p:cSld>
  <p:clrMap bg1="lt1" tx1="dk1" bg2="lt2" tx2="dk2" accent1="accent1" accent2="accent2" accent3="accent3" accent4="accent4" accent5="accent5" accent6="accent6" hlink="hlink" folHlink="folHlink"/>
  <p:sldLayoutIdLst>
    <p:sldLayoutId id="214748374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8C29E-B5D8-457C-AC6E-866D04A9F407}" type="datetimeFigureOut">
              <a:rPr lang="en-CA" smtClean="0">
                <a:solidFill>
                  <a:prstClr val="black">
                    <a:tint val="75000"/>
                  </a:prstClr>
                </a:solidFill>
              </a:rPr>
              <a:pPr/>
              <a:t>27/11/2016</a:t>
            </a:fld>
            <a:endParaRPr lang="en-CA">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4E0E8-379D-4BAD-A173-87983034520B}"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1888630153"/>
      </p:ext>
    </p:extLst>
  </p:cSld>
  <p:clrMap bg1="lt1" tx1="dk1" bg2="lt2" tx2="dk2" accent1="accent1" accent2="accent2" accent3="accent3" accent4="accent4" accent5="accent5" accent6="accent6" hlink="hlink" folHlink="folHlink"/>
  <p:sldLayoutIdLst>
    <p:sldLayoutId id="214748374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url?sa=i&amp;rct=j&amp;q=&amp;esrc=s&amp;source=images&amp;cd=&amp;ved=0ahUKEwjFxZ-U6sjQAhWF0YMKHYn3CbEQjRwIBw&amp;url=http://allevents.in/carrollton/first-sunday-of-advent-2016/1956322941260847&amp;bvm=bv.139782543,d.amc&amp;psig=AFQjCNG75fCd52pbxq2dlma0mPFC6aq-Qw&amp;ust=1480332404975723"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google.com/url?sa=i&amp;rct=j&amp;q=&amp;esrc=s&amp;source=images&amp;cd=&amp;cad=rja&amp;uact=8&amp;ved=0ahUKEwjF1qO84sjQAhVq74MKHRaWBbUQjRwIBw&amp;url=https://www.pinterest.com/mrsmedg/movies/&amp;psig=AFQjCNGZPBiuO4dlXbEmtwwWRymBdZa51g&amp;ust=1480329995871105"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google.com/url?sa=i&amp;rct=j&amp;q=&amp;esrc=s&amp;source=images&amp;cd=&amp;cad=rja&amp;uact=8&amp;ved=0ahUKEwiLlcu25MjQAhXD3YMKHePBDLEQjRwIBw&amp;url=https://yusylvia.wordpress.com/2010/03/08/signs-symbol-index-and-icon/&amp;psig=AFQjCNGGXl_ObqxvSd2_Myf3bGTCg1KU1g&amp;ust=1480330795273903"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google.com/url?sa=i&amp;rct=j&amp;q=&amp;esrc=s&amp;source=images&amp;cd=&amp;cad=rja&amp;uact=8&amp;ved=0ahUKEwi88d3m4cjQAhVD0oMKHY65DK4QjRwIBw&amp;url=https://www.pinterest.com/pin/150026231312927652/&amp;psig=AFQjCNGZPBiuO4dlXbEmtwwWRymBdZa51g&amp;ust=1480329995871105" TargetMode="Externa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Image result for first sunday of advent">
            <a:hlinkClick r:id="rId2"/>
          </p:cNvPr>
          <p:cNvPicPr>
            <a:picLocks noChangeAspect="1" noChangeArrowheads="1"/>
          </p:cNvPicPr>
          <p:nvPr/>
        </p:nvPicPr>
        <p:blipFill>
          <a:blip r:embed="rId3" cstate="print"/>
          <a:srcRect/>
          <a:stretch>
            <a:fillRect/>
          </a:stretch>
        </p:blipFill>
        <p:spPr bwMode="auto">
          <a:xfrm>
            <a:off x="1524001" y="726672"/>
            <a:ext cx="9145544" cy="486256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0"/>
            <a:ext cx="9144000" cy="6124754"/>
          </a:xfrm>
          <a:prstGeom prst="rect">
            <a:avLst/>
          </a:prstGeom>
        </p:spPr>
        <p:txBody>
          <a:bodyPr wrap="square">
            <a:spAutoFit/>
          </a:bodyPr>
          <a:lstStyle/>
          <a:p>
            <a:r>
              <a:rPr lang="en-CA" sz="2800" dirty="0">
                <a:solidFill>
                  <a:prstClr val="black"/>
                </a:solidFill>
              </a:rPr>
              <a:t>Hebrews 6:16-20</a:t>
            </a:r>
          </a:p>
          <a:p>
            <a:endParaRPr lang="en-CA" sz="2800" dirty="0">
              <a:solidFill>
                <a:prstClr val="black"/>
              </a:solidFill>
            </a:endParaRPr>
          </a:p>
          <a:p>
            <a:r>
              <a:rPr lang="en-CA" sz="2800" baseline="30000" dirty="0">
                <a:solidFill>
                  <a:prstClr val="black"/>
                </a:solidFill>
              </a:rPr>
              <a:t> </a:t>
            </a:r>
            <a:r>
              <a:rPr lang="en-CA" sz="2800" dirty="0">
                <a:solidFill>
                  <a:prstClr val="black"/>
                </a:solidFill>
              </a:rPr>
              <a:t>People swear by someone greater than themselves, and the oath confirms what is said and puts an end to all argument. </a:t>
            </a:r>
            <a:r>
              <a:rPr lang="en-CA" sz="2800" baseline="30000" dirty="0">
                <a:solidFill>
                  <a:prstClr val="black"/>
                </a:solidFill>
              </a:rPr>
              <a:t>17 </a:t>
            </a:r>
            <a:r>
              <a:rPr lang="en-CA" sz="2800" dirty="0">
                <a:solidFill>
                  <a:prstClr val="black"/>
                </a:solidFill>
              </a:rPr>
              <a:t>Because God wanted to make the unchanging nature of his purpose very clear to the heirs of what was promised, he confirmed it with an oath. </a:t>
            </a:r>
            <a:r>
              <a:rPr lang="en-CA" sz="2800" baseline="30000" dirty="0">
                <a:solidFill>
                  <a:prstClr val="black"/>
                </a:solidFill>
              </a:rPr>
              <a:t>18 </a:t>
            </a:r>
            <a:r>
              <a:rPr lang="en-CA" sz="2800" dirty="0">
                <a:solidFill>
                  <a:prstClr val="black"/>
                </a:solidFill>
              </a:rPr>
              <a:t>God did this so that, by two unchangeable things in which it is impossible for God to lie, we who have fled to take hold of the hope set before us may be greatly encouraged. </a:t>
            </a:r>
            <a:r>
              <a:rPr lang="en-CA" sz="2800" baseline="30000" dirty="0">
                <a:solidFill>
                  <a:prstClr val="black"/>
                </a:solidFill>
              </a:rPr>
              <a:t>19 </a:t>
            </a:r>
            <a:r>
              <a:rPr lang="en-CA" sz="2800" dirty="0">
                <a:solidFill>
                  <a:prstClr val="black"/>
                </a:solidFill>
              </a:rPr>
              <a:t>We have this hope as an anchor for the soul, firm and secure. It enters the inner sanctuary behind the curtain, </a:t>
            </a:r>
            <a:r>
              <a:rPr lang="en-CA" sz="2800" baseline="30000" dirty="0">
                <a:solidFill>
                  <a:prstClr val="black"/>
                </a:solidFill>
              </a:rPr>
              <a:t>20 </a:t>
            </a:r>
            <a:r>
              <a:rPr lang="en-CA" sz="2800" dirty="0">
                <a:solidFill>
                  <a:prstClr val="black"/>
                </a:solidFill>
              </a:rPr>
              <a:t>where our forerunner, Jesus, has entered on our behalf. He has become a high priest forever, in the order of Melchizedek.</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Related image">
            <a:hlinkClick r:id="rId2"/>
          </p:cNvPr>
          <p:cNvPicPr>
            <a:picLocks noChangeAspect="1" noChangeArrowheads="1"/>
          </p:cNvPicPr>
          <p:nvPr/>
        </p:nvPicPr>
        <p:blipFill>
          <a:blip r:embed="rId3" cstate="print"/>
          <a:srcRect/>
          <a:stretch>
            <a:fillRect/>
          </a:stretch>
        </p:blipFill>
        <p:spPr bwMode="auto">
          <a:xfrm>
            <a:off x="2783632" y="0"/>
            <a:ext cx="6555834" cy="6525344"/>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980729"/>
            <a:ext cx="9144000" cy="3170099"/>
          </a:xfrm>
          <a:prstGeom prst="rect">
            <a:avLst/>
          </a:prstGeom>
          <a:noFill/>
        </p:spPr>
        <p:txBody>
          <a:bodyPr wrap="square" rtlCol="0">
            <a:spAutoFit/>
          </a:bodyPr>
          <a:lstStyle/>
          <a:p>
            <a:pPr algn="ctr"/>
            <a:r>
              <a:rPr lang="en-CA" sz="4000" dirty="0">
                <a:solidFill>
                  <a:prstClr val="black"/>
                </a:solidFill>
              </a:rPr>
              <a:t>JESUS CAME ONCE AND IS COMING AGAIN </a:t>
            </a:r>
          </a:p>
          <a:p>
            <a:endParaRPr lang="en-CA" sz="4000" dirty="0">
              <a:solidFill>
                <a:prstClr val="black"/>
              </a:solidFill>
            </a:endParaRPr>
          </a:p>
          <a:p>
            <a:pPr algn="ctr"/>
            <a:r>
              <a:rPr lang="en-CA" sz="4000" dirty="0">
                <a:solidFill>
                  <a:prstClr val="black"/>
                </a:solidFill>
              </a:rPr>
              <a:t>DANGEROUS HOPE  </a:t>
            </a:r>
          </a:p>
          <a:p>
            <a:pPr algn="ctr"/>
            <a:endParaRPr lang="en-CA" sz="4000" dirty="0">
              <a:solidFill>
                <a:prstClr val="black"/>
              </a:solidFill>
            </a:endParaRPr>
          </a:p>
          <a:p>
            <a:pPr algn="ctr"/>
            <a:r>
              <a:rPr lang="en-CA" sz="4000" dirty="0">
                <a:solidFill>
                  <a:prstClr val="black"/>
                </a:solidFill>
              </a:rPr>
              <a:t>LIVE AND LOVE LIKE JESUS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95600" y="692697"/>
            <a:ext cx="5886400" cy="5078313"/>
          </a:xfrm>
          <a:prstGeom prst="rect">
            <a:avLst/>
          </a:prstGeom>
        </p:spPr>
        <p:txBody>
          <a:bodyPr wrap="square">
            <a:spAutoFit/>
          </a:bodyPr>
          <a:lstStyle/>
          <a:p>
            <a:r>
              <a:rPr lang="en-CA" sz="3600" dirty="0">
                <a:solidFill>
                  <a:prstClr val="black"/>
                </a:solidFill>
              </a:rPr>
              <a:t>When the Church celebrates the liturgy of Advent each year, she makes present the ancient expectancy of the Messiah, for, by sharing in the long preparation for the Saviour's first coming, the faithful renew their ardent desire for His Second Coming.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CA" sz="9600" b="1" dirty="0">
                <a:ln w="12700">
                  <a:solidFill>
                    <a:schemeClr val="tx1"/>
                  </a:solidFill>
                  <a:prstDash val="solid"/>
                </a:ln>
                <a:solidFill>
                  <a:schemeClr val="bg2">
                    <a:tint val="85000"/>
                    <a:satMod val="155000"/>
                  </a:schemeClr>
                </a:solidFill>
                <a:effectLst>
                  <a:outerShdw blurRad="41275" dist="20320" dir="1800000" algn="tl" rotWithShape="0">
                    <a:srgbClr val="000000">
                      <a:alpha val="40000"/>
                    </a:srgbClr>
                  </a:outerShdw>
                </a:effectLst>
              </a:rPr>
              <a:t>HOPE</a:t>
            </a:r>
            <a:r>
              <a:rPr lang="en-CA" sz="9600" dirty="0"/>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pic>
        <p:nvPicPr>
          <p:cNvPr id="4" name="Content Placeholder 3" descr="hope 2016.jpg"/>
          <p:cNvPicPr>
            <a:picLocks noGrp="1" noChangeAspect="1"/>
          </p:cNvPicPr>
          <p:nvPr>
            <p:ph idx="1"/>
          </p:nvPr>
        </p:nvPicPr>
        <p:blipFill>
          <a:blip r:embed="rId2" cstate="print"/>
          <a:stretch>
            <a:fillRect/>
          </a:stretch>
        </p:blipFill>
        <p:spPr>
          <a:xfrm>
            <a:off x="4648632" y="836713"/>
            <a:ext cx="3383050" cy="5289451"/>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Image result for symbols of hope">
            <a:hlinkClick r:id="rId2"/>
          </p:cNvPr>
          <p:cNvPicPr>
            <a:picLocks noChangeAspect="1" noChangeArrowheads="1"/>
          </p:cNvPicPr>
          <p:nvPr/>
        </p:nvPicPr>
        <p:blipFill>
          <a:blip r:embed="rId3" cstate="print"/>
          <a:srcRect/>
          <a:stretch>
            <a:fillRect/>
          </a:stretch>
        </p:blipFill>
        <p:spPr bwMode="auto">
          <a:xfrm>
            <a:off x="3863752" y="548680"/>
            <a:ext cx="3418706" cy="446889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1" descr="https://tse4.mm.bing.net/th?id=OIP.M42dd14b3aa8224a01cf526374aa2a280H0&amp;pid=15.1&amp;H=122&amp;W=160&amp;P=0"/>
          <p:cNvPicPr>
            <a:picLocks noChangeAspect="1" noChangeArrowheads="1"/>
          </p:cNvPicPr>
          <p:nvPr/>
        </p:nvPicPr>
        <p:blipFill>
          <a:blip r:embed="rId2" cstate="print"/>
          <a:srcRect/>
          <a:stretch>
            <a:fillRect/>
          </a:stretch>
        </p:blipFill>
        <p:spPr bwMode="auto">
          <a:xfrm>
            <a:off x="3071664" y="1268760"/>
            <a:ext cx="5715000" cy="436245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Image result for symbols of hope"/>
          <p:cNvPicPr>
            <a:picLocks noChangeAspect="1" noChangeArrowheads="1"/>
          </p:cNvPicPr>
          <p:nvPr/>
        </p:nvPicPr>
        <p:blipFill>
          <a:blip r:embed="rId2" cstate="print"/>
          <a:srcRect/>
          <a:stretch>
            <a:fillRect/>
          </a:stretch>
        </p:blipFill>
        <p:spPr bwMode="auto">
          <a:xfrm>
            <a:off x="3935760" y="1268760"/>
            <a:ext cx="4065240" cy="428883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Related image">
            <a:hlinkClick r:id="rId2"/>
          </p:cNvPr>
          <p:cNvPicPr>
            <a:picLocks noChangeAspect="1" noChangeArrowheads="1"/>
          </p:cNvPicPr>
          <p:nvPr/>
        </p:nvPicPr>
        <p:blipFill>
          <a:blip r:embed="rId3" cstate="print"/>
          <a:srcRect/>
          <a:stretch>
            <a:fillRect/>
          </a:stretch>
        </p:blipFill>
        <p:spPr bwMode="auto">
          <a:xfrm>
            <a:off x="3215680" y="353230"/>
            <a:ext cx="4896544" cy="5596053"/>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431704" y="1196753"/>
            <a:ext cx="5454352" cy="4524315"/>
          </a:xfrm>
          <a:prstGeom prst="rect">
            <a:avLst/>
          </a:prstGeom>
        </p:spPr>
        <p:txBody>
          <a:bodyPr wrap="square">
            <a:spAutoFit/>
          </a:bodyPr>
          <a:lstStyle/>
          <a:p>
            <a:r>
              <a:rPr lang="en-CA" sz="3600" dirty="0">
                <a:solidFill>
                  <a:prstClr val="black"/>
                </a:solidFill>
              </a:rPr>
              <a:t>Luke 1:37-38</a:t>
            </a:r>
          </a:p>
          <a:p>
            <a:endParaRPr lang="en-CA" sz="3600" dirty="0">
              <a:solidFill>
                <a:prstClr val="black"/>
              </a:solidFill>
            </a:endParaRPr>
          </a:p>
          <a:p>
            <a:r>
              <a:rPr lang="en-CA" sz="3600" dirty="0">
                <a:solidFill>
                  <a:prstClr val="black"/>
                </a:solidFill>
              </a:rPr>
              <a:t>For no word from God will ever fail.”</a:t>
            </a:r>
          </a:p>
          <a:p>
            <a:r>
              <a:rPr lang="en-CA" sz="3600" baseline="30000" dirty="0">
                <a:solidFill>
                  <a:prstClr val="black"/>
                </a:solidFill>
              </a:rPr>
              <a:t>38 </a:t>
            </a:r>
            <a:r>
              <a:rPr lang="en-CA" sz="3600" dirty="0">
                <a:solidFill>
                  <a:prstClr val="black"/>
                </a:solidFill>
              </a:rPr>
              <a:t>“I am the Lord’s servant,” Mary answered. “May your word to me be fulfilled.” Then the angel left her.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631</TotalTime>
  <Words>75</Words>
  <Application>Microsoft Office PowerPoint</Application>
  <PresentationFormat>Widescreen</PresentationFormat>
  <Paragraphs>14</Paragraphs>
  <Slides>12</Slides>
  <Notes>0</Notes>
  <HiddenSlides>0</HiddenSlides>
  <MMClips>0</MMClips>
  <ScaleCrop>false</ScaleCrop>
  <HeadingPairs>
    <vt:vector size="6" baseType="variant">
      <vt:variant>
        <vt:lpstr>Fonts Used</vt:lpstr>
      </vt:variant>
      <vt:variant>
        <vt:i4>2</vt:i4>
      </vt:variant>
      <vt:variant>
        <vt:lpstr>Theme</vt:lpstr>
      </vt:variant>
      <vt:variant>
        <vt:i4>12</vt:i4>
      </vt:variant>
      <vt:variant>
        <vt:lpstr>Slide Titles</vt:lpstr>
      </vt:variant>
      <vt:variant>
        <vt:i4>12</vt:i4>
      </vt:variant>
    </vt:vector>
  </HeadingPairs>
  <TitlesOfParts>
    <vt:vector size="26" baseType="lpstr">
      <vt:lpstr>Arial</vt:lpstr>
      <vt:lpstr>Calibri</vt:lpstr>
      <vt:lpstr>2_Office Theme</vt:lpstr>
      <vt:lpstr>3_Office Theme</vt:lpstr>
      <vt:lpstr>4_Office Theme</vt:lpstr>
      <vt:lpstr>5_Office Theme</vt:lpstr>
      <vt:lpstr>6_Office Theme</vt:lpstr>
      <vt:lpstr>7_Office Theme</vt:lpstr>
      <vt:lpstr>8_Office Theme</vt:lpstr>
      <vt:lpstr>9_Office Theme</vt:lpstr>
      <vt:lpstr>10_Office Theme</vt:lpstr>
      <vt:lpstr>11_Office Theme</vt:lpstr>
      <vt:lpstr>12_Office Theme</vt:lpstr>
      <vt:lpstr>13_Office Theme</vt:lpstr>
      <vt:lpstr>PowerPoint Presentation</vt:lpstr>
      <vt:lpstr>PowerPoint Presentation</vt:lpstr>
      <vt:lpstr>HOPE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Church-Admin</dc:creator>
  <cp:lastModifiedBy>Church-Admin</cp:lastModifiedBy>
  <cp:revision>13</cp:revision>
  <dcterms:created xsi:type="dcterms:W3CDTF">2016-11-25T15:44:58Z</dcterms:created>
  <dcterms:modified xsi:type="dcterms:W3CDTF">2016-11-27T18:16:28Z</dcterms:modified>
</cp:coreProperties>
</file>